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3" r:id="rId9"/>
    <p:sldId id="264" r:id="rId10"/>
    <p:sldId id="265" r:id="rId11"/>
    <p:sldId id="261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2" r:id="rId24"/>
    <p:sldId id="278" r:id="rId25"/>
    <p:sldId id="279" r:id="rId26"/>
    <p:sldId id="280" r:id="rId27"/>
    <p:sldId id="28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894E0AC-40C5-4AA1-9A42-C81C52C4DC3C}">
          <p14:sldIdLst>
            <p14:sldId id="256"/>
            <p14:sldId id="257"/>
            <p14:sldId id="258"/>
            <p14:sldId id="259"/>
            <p14:sldId id="260"/>
            <p14:sldId id="266"/>
            <p14:sldId id="262"/>
            <p14:sldId id="263"/>
            <p14:sldId id="264"/>
            <p14:sldId id="265"/>
            <p14:sldId id="261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82"/>
            <p14:sldId id="278"/>
            <p14:sldId id="279"/>
            <p14:sldId id="280"/>
            <p14:sldId id="2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FF0066"/>
    <a:srgbClr val="663300"/>
    <a:srgbClr val="003300"/>
    <a:srgbClr val="FF3399"/>
    <a:srgbClr val="000066"/>
    <a:srgbClr val="00660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1DFDC267-BB30-485B-888D-9363ECC4BA0E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8FF6D9F9-5D0A-4DE2-A7A0-5668B30631F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 rot="360000">
            <a:off x="3346188" y="3173889"/>
            <a:ext cx="4847038" cy="1599722"/>
          </a:xfrm>
        </p:spPr>
        <p:txBody>
          <a:bodyPr/>
          <a:lstStyle/>
          <a:p>
            <a:r>
              <a:rPr lang="ru-RU" sz="6600" b="1" dirty="0" smtClean="0">
                <a:latin typeface="Segoe Script" pitchFamily="34" charset="0"/>
              </a:rPr>
              <a:t>Разгадай </a:t>
            </a:r>
            <a:br>
              <a:rPr lang="ru-RU" sz="6600" b="1" dirty="0" smtClean="0">
                <a:latin typeface="Segoe Script" pitchFamily="34" charset="0"/>
              </a:rPr>
            </a:br>
            <a:r>
              <a:rPr lang="ru-RU" sz="6600" b="1" dirty="0" smtClean="0">
                <a:latin typeface="Segoe Script" pitchFamily="34" charset="0"/>
              </a:rPr>
              <a:t>РЕБУСЫ</a:t>
            </a:r>
            <a:endParaRPr lang="ru-RU" sz="6600" b="1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51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187624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Компьютер</a:t>
            </a:r>
            <a:endParaRPr lang="ru-RU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7" r="29057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141890" cy="3256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70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311703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Монитор</a:t>
            </a:r>
            <a:endParaRPr lang="ru-RU" sz="6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7" r="29057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8280920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23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19200" y="4941168"/>
            <a:ext cx="7241232" cy="1078111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Исполнитель</a:t>
            </a:r>
            <a:endParaRPr lang="ru-RU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4730"/>
            <a:ext cx="7776864" cy="3110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2236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3608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Источник</a:t>
            </a:r>
            <a:endParaRPr lang="ru-RU" sz="6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00B05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40129"/>
            <a:ext cx="7781850" cy="31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153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Курсор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8141890" cy="3256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499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32" y="5013176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Хранение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C0000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97563"/>
            <a:ext cx="7709842" cy="308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917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85689" y="5229200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Модель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141890" cy="3256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217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32" y="5229200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Передача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501930" cy="3400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6111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3608" y="5085184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Обработка</a:t>
            </a:r>
            <a:endParaRPr lang="ru-RU" sz="6000" dirty="0">
              <a:solidFill>
                <a:schemeClr val="tx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8141890" cy="3256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264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Колонки</a:t>
            </a:r>
            <a:endParaRPr lang="ru-RU" sz="6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78957"/>
            <a:ext cx="7781850" cy="31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735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Принтер</a:t>
            </a:r>
            <a:endParaRPr lang="ru-RU" sz="60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0033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23717"/>
            <a:ext cx="7961870" cy="31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1648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Интернет</a:t>
            </a:r>
            <a:endParaRPr lang="ru-RU" sz="6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501930" cy="3400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580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941168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Клавиша</a:t>
            </a:r>
            <a:endParaRPr lang="ru-RU" sz="6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000066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501930" cy="3400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8770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797152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Память</a:t>
            </a:r>
            <a:endParaRPr lang="ru-RU" sz="60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FF3399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89812"/>
            <a:ext cx="7997874" cy="319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140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797152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Пиксель</a:t>
            </a:r>
            <a:endParaRPr lang="ru-RU" sz="6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FF3399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7061770" cy="2824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1311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7697" y="4797152"/>
            <a:ext cx="6705600" cy="60312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Графика</a:t>
            </a:r>
            <a:endParaRPr lang="ru-RU" sz="60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endParaRPr lang="ru-RU" sz="6000" dirty="0">
              <a:solidFill>
                <a:srgbClr val="6633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7781850" cy="31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997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 rot="360000">
            <a:off x="3281726" y="3012747"/>
            <a:ext cx="4847038" cy="2711057"/>
          </a:xfrm>
        </p:spPr>
        <p:txBody>
          <a:bodyPr/>
          <a:lstStyle/>
          <a:p>
            <a:r>
              <a:rPr lang="ru-RU" sz="8800" b="1" dirty="0" smtClean="0">
                <a:solidFill>
                  <a:srgbClr val="FF0066"/>
                </a:solidFill>
                <a:latin typeface="Monotype Corsiva" pitchFamily="66" charset="0"/>
              </a:rPr>
              <a:t>Кто чем управляет</a:t>
            </a:r>
            <a:endParaRPr lang="ru-RU" sz="8800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73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804130" y="612290"/>
            <a:ext cx="7338670" cy="5628335"/>
          </a:xfrm>
        </p:spPr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1082">
            <a:off x="1388329" y="475311"/>
            <a:ext cx="4451010" cy="5672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358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804130" y="612290"/>
            <a:ext cx="7338670" cy="5628335"/>
          </a:xfrm>
        </p:spPr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5738">
            <a:off x="390629" y="474284"/>
            <a:ext cx="8580304" cy="58260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202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941521" y="706744"/>
            <a:ext cx="7338670" cy="5628335"/>
          </a:xfrm>
        </p:spPr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11531">
            <a:off x="2565298" y="750988"/>
            <a:ext cx="4091118" cy="56358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07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941521" y="706744"/>
            <a:ext cx="7338670" cy="5628335"/>
          </a:xfrm>
        </p:spPr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6436">
            <a:off x="1714500" y="571500"/>
            <a:ext cx="5715000" cy="571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643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941521" y="706744"/>
            <a:ext cx="7338670" cy="5628335"/>
          </a:xfrm>
        </p:spPr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7795">
            <a:off x="1904243" y="390051"/>
            <a:ext cx="4470681" cy="6114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818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 rot="360000">
            <a:off x="3281726" y="3012747"/>
            <a:ext cx="4847038" cy="2711057"/>
          </a:xfrm>
        </p:spPr>
        <p:txBody>
          <a:bodyPr/>
          <a:lstStyle/>
          <a:p>
            <a:r>
              <a:rPr lang="ru-RU" sz="8800" b="1" dirty="0" smtClean="0">
                <a:solidFill>
                  <a:srgbClr val="0070C0"/>
                </a:solidFill>
                <a:latin typeface="Monotype Corsiva" pitchFamily="66" charset="0"/>
              </a:rPr>
              <a:t>Кто кем управляет</a:t>
            </a:r>
            <a:endParaRPr lang="ru-RU" sz="88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84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941521" y="706744"/>
            <a:ext cx="7338670" cy="5628335"/>
          </a:xfrm>
        </p:spPr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0869">
            <a:off x="468394" y="590470"/>
            <a:ext cx="8248094" cy="4811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5695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941521" y="706744"/>
            <a:ext cx="7338670" cy="5628335"/>
          </a:xfrm>
        </p:spPr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9726">
            <a:off x="1959037" y="725873"/>
            <a:ext cx="5589932" cy="57671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339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 rot="-60000">
            <a:off x="941521" y="706744"/>
            <a:ext cx="7338670" cy="5628335"/>
          </a:xfrm>
        </p:spPr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7004">
            <a:off x="1031561" y="670284"/>
            <a:ext cx="6798819" cy="54245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689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TC101790492[[fn=Тетрадь для рисования]]</Template>
  <TotalTime>91</TotalTime>
  <Words>23</Words>
  <Application>Microsoft Office PowerPoint</Application>
  <PresentationFormat>Экран (4:3)</PresentationFormat>
  <Paragraphs>19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Sketchbook</vt:lpstr>
      <vt:lpstr>Разгадай  РЕБУСЫ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Кто чем управляет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Кто кем управляет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Разгадай  РЕБУСЫ</dc:title>
  <dc:creator>Яна</dc:creator>
  <cp:lastModifiedBy>Яна</cp:lastModifiedBy>
  <cp:revision>9</cp:revision>
  <dcterms:created xsi:type="dcterms:W3CDTF">2013-05-17T16:46:38Z</dcterms:created>
  <dcterms:modified xsi:type="dcterms:W3CDTF">2013-05-17T18:22:26Z</dcterms:modified>
</cp:coreProperties>
</file>